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sldIdLst>
    <p:sldId id="267" r:id="rId4"/>
    <p:sldId id="262" r:id="rId5"/>
    <p:sldId id="263" r:id="rId6"/>
    <p:sldId id="270" r:id="rId7"/>
    <p:sldId id="271" r:id="rId8"/>
    <p:sldId id="272" r:id="rId9"/>
    <p:sldId id="268" r:id="rId10"/>
  </p:sldIdLst>
  <p:sldSz cx="12192000" cy="6858000"/>
  <p:notesSz cx="6858000" cy="9144000"/>
  <p:embeddedFontLst>
    <p:embeddedFont>
      <p:font typeface="SamsungOne 450C" charset="0"/>
      <p:regular r:id="rId12"/>
    </p:embeddedFont>
    <p:embeddedFont>
      <p:font typeface="SamsungOne 800C" charset="0"/>
      <p:bold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5A5A5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>
        <p:scale>
          <a:sx n="100" d="100"/>
          <a:sy n="100" d="100"/>
        </p:scale>
        <p:origin x="-936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31.05.2021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43771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Индивидуальный проект «Игра 21 очко»</a:t>
            </a:r>
            <a:br>
              <a:rPr lang="ru-RU" dirty="0">
                <a:solidFill>
                  <a:schemeClr val="accent1">
                    <a:lumMod val="50000"/>
                  </a:schemeClr>
                </a:solidFill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>
                <a:solidFill>
                  <a:srgbClr val="44546A"/>
                </a:solidFill>
              </a:rPr>
              <a:t>Выполнили </a:t>
            </a:r>
            <a:r>
              <a:rPr lang="ru-RU" dirty="0">
                <a:solidFill>
                  <a:srgbClr val="44546A"/>
                </a:solidFill>
              </a:rPr>
              <a:t>Кондратов Владислав </a:t>
            </a:r>
            <a:r>
              <a:rPr lang="ru-RU" dirty="0">
                <a:solidFill>
                  <a:srgbClr val="44546A"/>
                </a:solidFill>
              </a:rPr>
              <a:t>и Долгих </a:t>
            </a:r>
            <a:r>
              <a:rPr lang="ru-RU" dirty="0" smtClean="0">
                <a:solidFill>
                  <a:srgbClr val="44546A"/>
                </a:solidFill>
              </a:rPr>
              <a:t>Никита</a:t>
            </a:r>
            <a:endParaRPr lang="ru-RU" dirty="0">
              <a:solidFill>
                <a:srgbClr val="44546A"/>
              </a:solidFill>
            </a:endParaRPr>
          </a:p>
          <a:p>
            <a:r>
              <a:rPr lang="ru-RU" dirty="0">
                <a:solidFill>
                  <a:srgbClr val="44546A"/>
                </a:solidFill>
              </a:rPr>
              <a:t>Преподаватель Рудин Павел Игоревич</a:t>
            </a:r>
            <a:br>
              <a:rPr lang="ru-RU" dirty="0">
                <a:solidFill>
                  <a:srgbClr val="44546A"/>
                </a:solidFill>
              </a:rPr>
            </a:br>
            <a:endParaRPr lang="ru-RU" dirty="0">
              <a:solidFill>
                <a:srgbClr val="44546A"/>
              </a:solidFill>
            </a:endParaRP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31.05.2021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31.05.2021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6767" y="1080740"/>
            <a:ext cx="4545624" cy="4362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 smtClean="0"/>
              <a:t>Данное приложение представляет собой программу</a:t>
            </a:r>
            <a:r>
              <a:rPr lang="en-US" sz="1600" dirty="0" smtClean="0"/>
              <a:t>,</a:t>
            </a:r>
            <a:r>
              <a:rPr lang="ru-RU" sz="1600" dirty="0" smtClean="0"/>
              <a:t> позволяющую посоревноваться с</a:t>
            </a:r>
            <a:r>
              <a:rPr lang="en-US" sz="1600" dirty="0" smtClean="0"/>
              <a:t> </a:t>
            </a:r>
            <a:r>
              <a:rPr lang="ru-RU" sz="1600" dirty="0" smtClean="0"/>
              <a:t>другом в игру под названием «21 очко»</a:t>
            </a:r>
            <a:r>
              <a:rPr lang="en-US" sz="1600" dirty="0" smtClean="0"/>
              <a:t>.</a:t>
            </a:r>
            <a:r>
              <a:rPr lang="ru-RU" sz="1600" dirty="0" smtClean="0"/>
              <a:t>  </a:t>
            </a:r>
            <a:r>
              <a:rPr lang="ru-RU" sz="1600" b="1" dirty="0" smtClean="0"/>
              <a:t>Жанр: карты</a:t>
            </a:r>
            <a:r>
              <a:rPr lang="en-US" sz="1600" b="1" dirty="0" smtClean="0"/>
              <a:t>. </a:t>
            </a:r>
            <a:r>
              <a:rPr lang="ru-RU" sz="1600" b="1" dirty="0" smtClean="0"/>
              <a:t>В приложении доступны 2 игрока</a:t>
            </a:r>
            <a:r>
              <a:rPr lang="en-US" sz="1600" b="1" dirty="0" smtClean="0"/>
              <a:t>,</a:t>
            </a:r>
            <a:r>
              <a:rPr lang="ru-RU" sz="1600" b="1" dirty="0" smtClean="0"/>
              <a:t> их главная цель - набрать карт не больше 21 очка</a:t>
            </a:r>
            <a:r>
              <a:rPr lang="en-US" sz="1600" b="1" dirty="0" smtClean="0"/>
              <a:t>, </a:t>
            </a:r>
            <a:r>
              <a:rPr lang="ru-RU" sz="1600" b="1" dirty="0" smtClean="0"/>
              <a:t>выиграет тот у кого самое приближенное число очков к 21 или равную ему</a:t>
            </a:r>
            <a:r>
              <a:rPr lang="en-US" sz="1600" b="1" dirty="0" smtClean="0"/>
              <a:t>.</a:t>
            </a:r>
            <a:r>
              <a:rPr lang="ru-RU" sz="1600" b="1" dirty="0" smtClean="0"/>
              <a:t> Каждая карта имеет свою стоимость</a:t>
            </a:r>
            <a:r>
              <a:rPr lang="en-US" sz="1600" b="1" dirty="0" smtClean="0"/>
              <a:t>.</a:t>
            </a:r>
            <a:r>
              <a:rPr lang="ru-RU" sz="1600" b="1" dirty="0" smtClean="0"/>
              <a:t> Также доступна ничья</a:t>
            </a:r>
            <a:r>
              <a:rPr lang="en-US" sz="1600" b="1" dirty="0" smtClean="0"/>
              <a:t>,</a:t>
            </a:r>
            <a:r>
              <a:rPr lang="ru-RU" sz="1600" b="1" dirty="0" smtClean="0"/>
              <a:t> если у игроков одинаковое число очков</a:t>
            </a:r>
            <a:r>
              <a:rPr lang="en-US" sz="1600" b="1" dirty="0" smtClean="0"/>
              <a:t>.</a:t>
            </a: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39" y="676275"/>
            <a:ext cx="3195636" cy="5748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31.05.2021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Причина выбора данной темы</a:t>
            </a:r>
            <a:endParaRPr lang="ru-RU" dirty="0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6768" y="1218762"/>
            <a:ext cx="5122558" cy="4991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У большинства людей есть дома игральные карты</a:t>
            </a:r>
            <a:r>
              <a:rPr lang="en-US" dirty="0" smtClean="0"/>
              <a:t>,</a:t>
            </a:r>
            <a:r>
              <a:rPr lang="ru-RU" dirty="0" smtClean="0"/>
              <a:t> но мало кто с собой берёт их</a:t>
            </a:r>
            <a:r>
              <a:rPr lang="en-US" dirty="0" smtClean="0"/>
              <a:t>,</a:t>
            </a:r>
            <a:r>
              <a:rPr lang="ru-RU" dirty="0" smtClean="0"/>
              <a:t> чтобы сыграть парочку партий в любимою игру</a:t>
            </a:r>
            <a:r>
              <a:rPr lang="en-US" dirty="0" smtClean="0"/>
              <a:t>,</a:t>
            </a:r>
            <a:r>
              <a:rPr lang="ru-RU" dirty="0" smtClean="0"/>
              <a:t> а под рукой имеется только телефон</a:t>
            </a:r>
            <a:r>
              <a:rPr lang="en-US" dirty="0" smtClean="0"/>
              <a:t>.</a:t>
            </a:r>
            <a:r>
              <a:rPr lang="ru-RU" dirty="0" smtClean="0"/>
              <a:t> Поэтому мы и хотели взять эту тему</a:t>
            </a:r>
            <a:r>
              <a:rPr lang="en-US" dirty="0" smtClean="0"/>
              <a:t>,</a:t>
            </a:r>
            <a:r>
              <a:rPr lang="ru-RU" dirty="0" smtClean="0"/>
              <a:t>чтобы решить данную проблему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723681"/>
            <a:ext cx="2790075" cy="598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1497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31.05.2021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Чтобы мы добавили ещё в наше приложение</a:t>
            </a:r>
            <a:endParaRPr lang="ru-RU" dirty="0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63138" y="1356784"/>
            <a:ext cx="10471971" cy="144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63137" y="1081023"/>
            <a:ext cx="9423863" cy="3433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dirty="0" smtClean="0"/>
              <a:t>Мы изначально думали сделать в одном  приложении три карточных игры: дурак</a:t>
            </a:r>
            <a:r>
              <a:rPr lang="en-US" dirty="0" smtClean="0"/>
              <a:t>,</a:t>
            </a:r>
            <a:r>
              <a:rPr lang="ru-RU" dirty="0" smtClean="0"/>
              <a:t> 21 очко и арену</a:t>
            </a:r>
            <a:r>
              <a:rPr lang="en-US" dirty="0" smtClean="0"/>
              <a:t>.</a:t>
            </a:r>
            <a:r>
              <a:rPr lang="ru-RU" dirty="0" smtClean="0"/>
              <a:t> Но из-за наших ограниченных знаний в сфере программирования мы остановились на 21 очке</a:t>
            </a:r>
            <a:r>
              <a:rPr lang="en-US" dirty="0" smtClean="0"/>
              <a:t>.</a:t>
            </a:r>
            <a:r>
              <a:rPr lang="ru-RU" dirty="0" smtClean="0"/>
              <a:t> Хотя у нас наполовину сделана игра под названием «арена»</a:t>
            </a:r>
            <a:r>
              <a:rPr lang="en-US" dirty="0" smtClean="0"/>
              <a:t>.</a:t>
            </a:r>
            <a:r>
              <a:rPr lang="ru-RU" dirty="0" smtClean="0"/>
              <a:t> Это был аналог карточный игры </a:t>
            </a:r>
            <a:r>
              <a:rPr lang="en-US" dirty="0" smtClean="0"/>
              <a:t>Hearthstone,</a:t>
            </a:r>
            <a:r>
              <a:rPr lang="ru-RU" dirty="0" smtClean="0"/>
              <a:t> только в отличии от </a:t>
            </a:r>
            <a:r>
              <a:rPr lang="ru-RU" dirty="0" err="1" smtClean="0"/>
              <a:t>харстоуна</a:t>
            </a:r>
            <a:r>
              <a:rPr lang="ru-RU" dirty="0" smtClean="0"/>
              <a:t> в нашем приложении 4 игрока</a:t>
            </a:r>
            <a:r>
              <a:rPr lang="en-US" dirty="0" smtClean="0"/>
              <a:t>,</a:t>
            </a:r>
            <a:r>
              <a:rPr lang="ru-RU" dirty="0" smtClean="0"/>
              <a:t> изменённый </a:t>
            </a:r>
            <a:r>
              <a:rPr lang="ru-RU" dirty="0" err="1" smtClean="0"/>
              <a:t>гемплей</a:t>
            </a:r>
            <a:r>
              <a:rPr lang="en-US" dirty="0" smtClean="0"/>
              <a:t>,</a:t>
            </a:r>
            <a:r>
              <a:rPr lang="ru-RU" dirty="0" smtClean="0"/>
              <a:t> карты и многое другое</a:t>
            </a:r>
            <a:r>
              <a:rPr lang="en-US" dirty="0" smtClean="0"/>
              <a:t>.</a:t>
            </a:r>
            <a:r>
              <a:rPr lang="ru-RU" dirty="0" smtClean="0"/>
              <a:t> Надеемся в будущем мы наберёмся навыков и до конца реализуем наш проект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28611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31.05.2021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63138" y="1356784"/>
            <a:ext cx="10471971" cy="144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1596382" y="2866116"/>
            <a:ext cx="9247021" cy="1150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dirty="0" smtClean="0"/>
              <a:t>Спасибо за внимание 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460854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240</Words>
  <Application>Microsoft Office PowerPoint</Application>
  <PresentationFormat>Произвольный</PresentationFormat>
  <Paragraphs>20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SamsungOne 450C</vt:lpstr>
      <vt:lpstr>SamsungOne 800C</vt:lpstr>
      <vt:lpstr>Calibri</vt:lpstr>
      <vt:lpstr>Samsung IT School White</vt:lpstr>
      <vt:lpstr>Samsung IT School En</vt:lpstr>
      <vt:lpstr>Samsung IT School White En</vt:lpstr>
      <vt:lpstr>Презентация PowerPoint</vt:lpstr>
      <vt:lpstr>Индивидуальный проект «Игра 21 очко» </vt:lpstr>
      <vt:lpstr>Описание</vt:lpstr>
      <vt:lpstr>Причина выбора данной темы</vt:lpstr>
      <vt:lpstr>Чтобы мы добавили ещё в наше приложение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Jong</cp:lastModifiedBy>
  <cp:revision>40</cp:revision>
  <dcterms:created xsi:type="dcterms:W3CDTF">2020-05-25T08:37:09Z</dcterms:created>
  <dcterms:modified xsi:type="dcterms:W3CDTF">2021-05-31T19:53:20Z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